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8" r:id="rId3"/>
    <p:sldId id="271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9210675" cy="6980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3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l">
              <a:defRPr sz="1200"/>
            </a:lvl1pPr>
          </a:lstStyle>
          <a:p>
            <a:r>
              <a:rPr lang="en-US" smtClean="0"/>
              <a:t>Chapter 12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17251" y="0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r">
              <a:defRPr sz="1200"/>
            </a:lvl1pPr>
          </a:lstStyle>
          <a:p>
            <a:fld id="{F17A7458-AF67-4F35-859F-477155363012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0015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17251" y="6630015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r">
              <a:defRPr sz="1200"/>
            </a:lvl1pPr>
          </a:lstStyle>
          <a:p>
            <a:fld id="{FEB011D2-D0A9-4842-8F3F-F93079115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7272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l">
              <a:defRPr sz="1200"/>
            </a:lvl1pPr>
          </a:lstStyle>
          <a:p>
            <a:r>
              <a:rPr lang="en-US" smtClean="0"/>
              <a:t>Chapter 12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17251" y="0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/>
          <a:lstStyle>
            <a:lvl1pPr algn="r">
              <a:defRPr sz="1200"/>
            </a:lvl1pPr>
          </a:lstStyle>
          <a:p>
            <a:fld id="{53FC4FBB-54FA-41CB-A658-2A17EBBF59D4}" type="datetimeFigureOut">
              <a:rPr lang="en-US" smtClean="0"/>
              <a:t>12/5/2013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23875"/>
            <a:ext cx="3489325" cy="2617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19" tIns="46259" rIns="92519" bIns="462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1068" y="3315613"/>
            <a:ext cx="7368539" cy="3141107"/>
          </a:xfrm>
          <a:prstGeom prst="rect">
            <a:avLst/>
          </a:prstGeom>
        </p:spPr>
        <p:txBody>
          <a:bodyPr vert="horz" lIns="92519" tIns="46259" rIns="92519" bIns="4625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30015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17251" y="6630015"/>
            <a:ext cx="3991293" cy="349012"/>
          </a:xfrm>
          <a:prstGeom prst="rect">
            <a:avLst/>
          </a:prstGeom>
        </p:spPr>
        <p:txBody>
          <a:bodyPr vert="horz" lIns="92519" tIns="46259" rIns="92519" bIns="46259" rtlCol="0" anchor="b"/>
          <a:lstStyle>
            <a:lvl1pPr algn="r">
              <a:defRPr sz="1200"/>
            </a:lvl1pPr>
          </a:lstStyle>
          <a:p>
            <a:fld id="{221AEE45-F08E-4360-BD8E-E6A3202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1714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AEE45-F08E-4360-BD8E-E6A32023FF1C}" type="slidenum">
              <a:rPr lang="en-US" smtClean="0"/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Chapter 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0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657600" y="-7620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657600" y="2087701"/>
            <a:ext cx="883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04801"/>
            <a:ext cx="5890516" cy="6553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810000" y="5599093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Conversations With Young Adults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About Their Church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029"/>
            <a:ext cx="9190582" cy="721722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64275" y="-126862"/>
            <a:ext cx="8077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4275" y="14478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1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703"/>
            <a:ext cx="9144000" cy="1724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2362200"/>
            <a:ext cx="4054010" cy="451008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590800" y="5483928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“I Have an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 Idea!”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6044625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Making Space for Young People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32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“I Have an Idea!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Making Space for Young People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81000" y="2743200"/>
            <a:ext cx="8305800" cy="3810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905000"/>
            <a:ext cx="8305800" cy="60960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Category Header.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  <a:lumOff val="25000"/>
              </a:schemeClr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49"/>
            <a:ext cx="9144000" cy="172429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-10212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LET’S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54431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TALK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4"/>
          </p:nvPr>
        </p:nvSpPr>
        <p:spPr>
          <a:xfrm>
            <a:off x="381000" y="1930400"/>
            <a:ext cx="8305800" cy="4699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590800" y="304800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“I Have an Idea!</a:t>
            </a:r>
            <a:r>
              <a:rPr lang="en-US" sz="3200" baseline="0" dirty="0" smtClean="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590800" y="865497"/>
            <a:ext cx="6400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3200" dirty="0" smtClean="0">
                <a:solidFill>
                  <a:schemeClr val="bg1"/>
                </a:solidFill>
              </a:rPr>
              <a:t> Making Space for Young People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127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65000"/>
                <a:lumOff val="35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8AF0F-5EDC-463A-BD16-FCC05DA66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55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unique strengths</a:t>
            </a:r>
            <a:br>
              <a:rPr lang="en-US" dirty="0" smtClean="0"/>
            </a:br>
            <a:r>
              <a:rPr lang="en-US" dirty="0" smtClean="0"/>
              <a:t>would young people bring to</a:t>
            </a:r>
            <a:br>
              <a:rPr lang="en-US" dirty="0" smtClean="0"/>
            </a:br>
            <a:r>
              <a:rPr lang="en-US" dirty="0" smtClean="0"/>
              <a:t>leadership roles?  Liabilities?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597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 your church ready to be</a:t>
            </a:r>
            <a:br>
              <a:rPr lang="en-US" dirty="0" smtClean="0"/>
            </a:br>
            <a:r>
              <a:rPr lang="en-US" dirty="0" smtClean="0"/>
              <a:t>more intentional about giving</a:t>
            </a:r>
            <a:br>
              <a:rPr lang="en-US" dirty="0" smtClean="0"/>
            </a:br>
            <a:r>
              <a:rPr lang="en-US" dirty="0" smtClean="0"/>
              <a:t>young people more</a:t>
            </a:r>
            <a:br>
              <a:rPr lang="en-US" dirty="0" smtClean="0"/>
            </a:br>
            <a:r>
              <a:rPr lang="en-US" dirty="0" smtClean="0"/>
              <a:t>leadership responsibility?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5794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are some practical</a:t>
            </a:r>
            <a:br>
              <a:rPr lang="en-US" dirty="0" smtClean="0"/>
            </a:br>
            <a:r>
              <a:rPr lang="en-US" dirty="0" smtClean="0"/>
              <a:t>steps you could take to empower</a:t>
            </a:r>
            <a:br>
              <a:rPr lang="en-US" dirty="0" smtClean="0"/>
            </a:br>
            <a:r>
              <a:rPr lang="en-US" dirty="0" smtClean="0"/>
              <a:t>your under thirty-fives?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31387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goals would </a:t>
            </a:r>
            <a:r>
              <a:rPr lang="en-US" smtClean="0"/>
              <a:t>be realistic</a:t>
            </a:r>
            <a:br>
              <a:rPr lang="en-US" smtClean="0"/>
            </a:br>
            <a:r>
              <a:rPr lang="en-US" smtClean="0"/>
              <a:t>for </a:t>
            </a:r>
            <a:r>
              <a:rPr lang="en-US" dirty="0" smtClean="0"/>
              <a:t>your congregation?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Now?</a:t>
            </a:r>
          </a:p>
        </p:txBody>
      </p:sp>
    </p:spTree>
    <p:extLst>
      <p:ext uri="{BB962C8B-B14F-4D97-AF65-F5344CB8AC3E}">
        <p14:creationId xmlns:p14="http://schemas.microsoft.com/office/powerpoint/2010/main" val="27765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51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4 Chapter 12.mp4">
            <a:hlinkClick r:id="" action="ppaction://media"/>
          </p:cNvPr>
          <p:cNvPicPr>
            <a:picLocks noGrp="1" noChangeAspect="1"/>
          </p:cNvPicPr>
          <p:nvPr>
            <p:ph type="media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943100"/>
            <a:ext cx="8305800" cy="4672013"/>
          </a:xfrm>
        </p:spPr>
      </p:pic>
    </p:spTree>
    <p:extLst>
      <p:ext uri="{BB962C8B-B14F-4D97-AF65-F5344CB8AC3E}">
        <p14:creationId xmlns:p14="http://schemas.microsoft.com/office/powerpoint/2010/main" val="272407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68000">
        <p:fade/>
      </p:transition>
    </mc:Choice>
    <mc:Fallback>
      <p:transition spd="med" advClick="0" advTm="16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do you think would happen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in your </a:t>
            </a:r>
            <a:r>
              <a:rPr lang="en-US" dirty="0" smtClean="0"/>
              <a:t>congregation if all elected leadership positions were filled</a:t>
            </a:r>
            <a:br>
              <a:rPr lang="en-US" dirty="0" smtClean="0"/>
            </a:br>
            <a:r>
              <a:rPr lang="en-US" dirty="0" smtClean="0"/>
              <a:t>by people under age 35?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mtClean="0"/>
              <a:t>Have Your 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Do you think making your church</a:t>
            </a:r>
            <a:br>
              <a:rPr lang="en-US" dirty="0" smtClean="0"/>
            </a:br>
            <a:r>
              <a:rPr lang="en-US" dirty="0" smtClean="0"/>
              <a:t>more comfortable for young people would make it less comfortable</a:t>
            </a:r>
            <a:br>
              <a:rPr lang="en-US" dirty="0" smtClean="0"/>
            </a:br>
            <a:r>
              <a:rPr lang="en-US" dirty="0" smtClean="0"/>
              <a:t>for the current members?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How could young people</a:t>
            </a:r>
            <a:br>
              <a:rPr lang="en-US" dirty="0" smtClean="0"/>
            </a:br>
            <a:r>
              <a:rPr lang="en-US" dirty="0" smtClean="0"/>
              <a:t>be more assertive about</a:t>
            </a:r>
            <a:br>
              <a:rPr lang="en-US" dirty="0" smtClean="0"/>
            </a:br>
            <a:r>
              <a:rPr lang="en-US" dirty="0" smtClean="0"/>
              <a:t>seeking leadership roles?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Conversation Builders.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Is your church a place</a:t>
            </a:r>
            <a:br>
              <a:rPr lang="en-US" dirty="0" smtClean="0"/>
            </a:br>
            <a:r>
              <a:rPr lang="en-US" dirty="0" smtClean="0"/>
              <a:t>where young people are</a:t>
            </a:r>
            <a:br>
              <a:rPr lang="en-US" dirty="0" smtClean="0"/>
            </a:br>
            <a:r>
              <a:rPr lang="en-US" dirty="0" smtClean="0"/>
              <a:t>likely to feel at home?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6702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What are some characteristics</a:t>
            </a:r>
            <a:br>
              <a:rPr lang="en-US" dirty="0" smtClean="0"/>
            </a:br>
            <a:r>
              <a:rPr lang="en-US" dirty="0" smtClean="0"/>
              <a:t>of a youth-friendly church?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25270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Are there things that make it</a:t>
            </a:r>
            <a:br>
              <a:rPr lang="en-US" dirty="0" smtClean="0"/>
            </a:br>
            <a:r>
              <a:rPr lang="en-US" dirty="0" smtClean="0"/>
              <a:t>more difficult for leaders to hand</a:t>
            </a:r>
            <a:br>
              <a:rPr lang="en-US" dirty="0" smtClean="0"/>
            </a:br>
            <a:r>
              <a:rPr lang="en-US" dirty="0" smtClean="0"/>
              <a:t>over meaningful responsibility</a:t>
            </a:r>
            <a:br>
              <a:rPr lang="en-US" dirty="0" smtClean="0"/>
            </a:br>
            <a:r>
              <a:rPr lang="en-US" dirty="0" smtClean="0"/>
              <a:t>to younger members?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Discussion Questions.</a:t>
            </a:r>
          </a:p>
        </p:txBody>
      </p:sp>
    </p:spTree>
    <p:extLst>
      <p:ext uri="{BB962C8B-B14F-4D97-AF65-F5344CB8AC3E}">
        <p14:creationId xmlns:p14="http://schemas.microsoft.com/office/powerpoint/2010/main" val="41768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83</Words>
  <Application>Microsoft Office PowerPoint</Application>
  <PresentationFormat>On-screen Show (4:3)</PresentationFormat>
  <Paragraphs>22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Church</dc:creator>
  <cp:lastModifiedBy>Doug Church</cp:lastModifiedBy>
  <cp:revision>25</cp:revision>
  <cp:lastPrinted>2013-10-23T13:18:19Z</cp:lastPrinted>
  <dcterms:created xsi:type="dcterms:W3CDTF">2013-10-22T17:57:27Z</dcterms:created>
  <dcterms:modified xsi:type="dcterms:W3CDTF">2013-12-05T22:14:14Z</dcterms:modified>
</cp:coreProperties>
</file>